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3" roundtripDataSignature="AMtx7mjMpjL0Q8UOIztOsUAuHDO8EoLG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Slab-bold.fntdata"/><Relationship Id="rId21" Type="http://schemas.openxmlformats.org/officeDocument/2006/relationships/font" Target="fonts/RobotoSlab-regular.fntdata"/><Relationship Id="rId43" Type="http://customschemas.google.com/relationships/presentationmetadata" Target="meta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1313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3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5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5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5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5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5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5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5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5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5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5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5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5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5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1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3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5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7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9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9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1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2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9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9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487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FULL-TIME BOOTCAMP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Process Overview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Explore, process,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build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10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🛹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What is analysis?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Do we need Mathematics?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What is a machine-learning model?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How do we know which is best?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11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instrument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make our lives easier?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Validate </a:t>
            </a:r>
            <a:r>
              <a:rPr b="1" i="0" lang="en" sz="5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&amp;</a:t>
            </a: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Present</a:t>
            </a:r>
            <a:r>
              <a:rPr b="1" i="0" lang="en" sz="50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🎁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Can we measure the model’s performance?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How do we visualise the results?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Can we automate processes?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Which is the best way to present results?</a:t>
            </a:r>
            <a:endParaRPr b="0" i="0" sz="1400" u="none" cap="none" strike="no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13"/>
          <p:cNvSpPr txBox="1"/>
          <p:nvPr/>
        </p:nvSpPr>
        <p:spPr>
          <a:xfrm>
            <a:off x="585600" y="1061800"/>
            <a:ext cx="81744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instrument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make our lives easier?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450" y="1402050"/>
            <a:ext cx="6697101" cy="23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1588" y="650312"/>
            <a:ext cx="4940825" cy="38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Define the problem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🤔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is the problem to solve?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is the objective?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do we need?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 there a method?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define the problem?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Gather some data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7450950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🧺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Which is the necessary data?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 can we achieve this data?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can we extract it?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can we store it?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data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need?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 txBox="1"/>
          <p:nvPr/>
        </p:nvSpPr>
        <p:spPr>
          <a:xfrm>
            <a:off x="484950" y="3771500"/>
            <a:ext cx="85725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" sz="5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Clean the data</a:t>
            </a:r>
            <a:endParaRPr b="1" i="0" sz="5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7430825" y="360800"/>
            <a:ext cx="1233600" cy="13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0"/>
              <a:buFont typeface="Arial"/>
              <a:buNone/>
            </a:pPr>
            <a:r>
              <a:rPr b="0" i="0" lang="en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🧹</a:t>
            </a:r>
            <a:endParaRPr b="0" i="0" sz="9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data cleaning?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is data wrangling?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How do we do it?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What does ‘data types’ mean?</a:t>
            </a: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9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information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want to produce?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DATA ANALYTICS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